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637" r:id="rId2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rena" initials="L" lastIdx="3" clrIdx="0">
    <p:extLst>
      <p:ext uri="{19B8F6BF-5375-455C-9EA6-DF929625EA0E}">
        <p15:presenceInfo xmlns:p15="http://schemas.microsoft.com/office/powerpoint/2012/main" userId="Lor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F0F"/>
    <a:srgbClr val="FF9966"/>
    <a:srgbClr val="FF6D6D"/>
    <a:srgbClr val="FFCC99"/>
    <a:srgbClr val="FF6600"/>
    <a:srgbClr val="FF3300"/>
    <a:srgbClr val="3B697D"/>
    <a:srgbClr val="376275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3907" autoAdjust="0"/>
  </p:normalViewPr>
  <p:slideViewPr>
    <p:cSldViewPr>
      <p:cViewPr>
        <p:scale>
          <a:sx n="62" d="100"/>
          <a:sy n="62" d="100"/>
        </p:scale>
        <p:origin x="1400" y="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16" d="100"/>
          <a:sy n="116" d="100"/>
        </p:scale>
        <p:origin x="1228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image" Target="../media/image6.jpg"/><Relationship Id="rId4" Type="http://schemas.openxmlformats.org/officeDocument/2006/relationships/image" Target="../media/image9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image" Target="../media/image6.jpg"/><Relationship Id="rId4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BABE5C-625E-49B6-8CD2-05A78FB94729}" type="doc">
      <dgm:prSet loTypeId="urn:microsoft.com/office/officeart/2008/layout/VerticalCurvedLis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6BC9C231-69A3-41B8-9569-BDFA98C8A21C}">
      <dgm:prSet phldrT="[Texto]" custT="1"/>
      <dgm:spPr>
        <a:solidFill>
          <a:schemeClr val="accent6">
            <a:lumMod val="25000"/>
          </a:schemeClr>
        </a:solidFill>
      </dgm:spPr>
      <dgm:t>
        <a:bodyPr/>
        <a:lstStyle/>
        <a:p>
          <a:r>
            <a:rPr lang="es-MX" sz="1800" b="1" dirty="0"/>
            <a:t>Asistencia Técnica</a:t>
          </a:r>
        </a:p>
      </dgm:t>
    </dgm:pt>
    <dgm:pt modelId="{D8F68072-D538-45C3-9B98-ADADA7680128}" type="parTrans" cxnId="{B633833F-F8AC-44CE-84E5-AC036AAB28DF}">
      <dgm:prSet/>
      <dgm:spPr/>
      <dgm:t>
        <a:bodyPr/>
        <a:lstStyle/>
        <a:p>
          <a:endParaRPr lang="es-MX"/>
        </a:p>
      </dgm:t>
    </dgm:pt>
    <dgm:pt modelId="{2CA93C89-404E-4C2E-BE0D-B5AF67554420}" type="sibTrans" cxnId="{B633833F-F8AC-44CE-84E5-AC036AAB28DF}">
      <dgm:prSet/>
      <dgm:spPr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es-MX"/>
        </a:p>
      </dgm:t>
    </dgm:pt>
    <dgm:pt modelId="{C0CCC133-A78B-41FB-A6A5-B185EF96E717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algn="l"/>
          <a:r>
            <a:rPr lang="es-MX" sz="1800" b="1">
              <a:solidFill>
                <a:schemeClr val="bg1"/>
              </a:solidFill>
            </a:rPr>
            <a:t>Políticas e instrumentos</a:t>
          </a:r>
          <a:endParaRPr lang="es-MX" sz="1800" b="1" dirty="0">
            <a:solidFill>
              <a:schemeClr val="bg1"/>
            </a:solidFill>
          </a:endParaRPr>
        </a:p>
      </dgm:t>
    </dgm:pt>
    <dgm:pt modelId="{9C074EC2-1F21-49D7-AE32-02EA117E0D8D}" type="parTrans" cxnId="{7A4C86E2-C49C-4690-AFEA-F8F4874E907A}">
      <dgm:prSet/>
      <dgm:spPr/>
      <dgm:t>
        <a:bodyPr/>
        <a:lstStyle/>
        <a:p>
          <a:endParaRPr lang="es-MX"/>
        </a:p>
      </dgm:t>
    </dgm:pt>
    <dgm:pt modelId="{8E0A1201-2165-460C-9E39-A6278F69299A}" type="sibTrans" cxnId="{7A4C86E2-C49C-4690-AFEA-F8F4874E907A}">
      <dgm:prSet/>
      <dgm:spPr/>
      <dgm:t>
        <a:bodyPr/>
        <a:lstStyle/>
        <a:p>
          <a:endParaRPr lang="es-MX"/>
        </a:p>
      </dgm:t>
    </dgm:pt>
    <dgm:pt modelId="{3B2268A4-6BF5-4DE7-B61F-3D60C22A8D1B}">
      <dgm:prSet phldrT="[Texto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es-MX" sz="1800" b="1">
              <a:solidFill>
                <a:schemeClr val="accent5">
                  <a:lumMod val="50000"/>
                </a:schemeClr>
              </a:solidFill>
            </a:rPr>
            <a:t>Información y sensibilización</a:t>
          </a:r>
          <a:endParaRPr lang="es-MX" sz="1800" b="1" dirty="0">
            <a:solidFill>
              <a:schemeClr val="accent5">
                <a:lumMod val="50000"/>
              </a:schemeClr>
            </a:solidFill>
          </a:endParaRPr>
        </a:p>
      </dgm:t>
    </dgm:pt>
    <dgm:pt modelId="{3B57BABB-4F5A-445D-B9D9-DE768888D87A}" type="parTrans" cxnId="{23DEB179-C6F3-4E5F-A450-2959D5D21DD9}">
      <dgm:prSet/>
      <dgm:spPr/>
      <dgm:t>
        <a:bodyPr/>
        <a:lstStyle/>
        <a:p>
          <a:endParaRPr lang="es-MX"/>
        </a:p>
      </dgm:t>
    </dgm:pt>
    <dgm:pt modelId="{91F86030-CF9F-4DF3-9E09-076072F3D1D6}" type="sibTrans" cxnId="{23DEB179-C6F3-4E5F-A450-2959D5D21DD9}">
      <dgm:prSet/>
      <dgm:spPr/>
      <dgm:t>
        <a:bodyPr/>
        <a:lstStyle/>
        <a:p>
          <a:endParaRPr lang="es-MX"/>
        </a:p>
      </dgm:t>
    </dgm:pt>
    <dgm:pt modelId="{149DB7CB-AADF-46DC-BF46-5720B76289F3}">
      <dgm:prSet phldrT="[Texto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s-MX" sz="1800" b="1">
              <a:solidFill>
                <a:schemeClr val="accent5">
                  <a:lumMod val="50000"/>
                </a:schemeClr>
              </a:solidFill>
            </a:rPr>
            <a:t>Desarrollo de capacidades</a:t>
          </a:r>
          <a:endParaRPr lang="es-MX" sz="1800" b="1" dirty="0">
            <a:solidFill>
              <a:schemeClr val="accent5">
                <a:lumMod val="50000"/>
              </a:schemeClr>
            </a:solidFill>
          </a:endParaRPr>
        </a:p>
      </dgm:t>
    </dgm:pt>
    <dgm:pt modelId="{745B606E-A542-482E-BE62-D7741A0EBE52}" type="parTrans" cxnId="{26780EC3-AED8-42F0-A079-7BDDFC950D69}">
      <dgm:prSet/>
      <dgm:spPr/>
      <dgm:t>
        <a:bodyPr/>
        <a:lstStyle/>
        <a:p>
          <a:endParaRPr lang="es-MX"/>
        </a:p>
      </dgm:t>
    </dgm:pt>
    <dgm:pt modelId="{119CD3C9-CB0F-43E8-9B8E-0B8774B61EC0}" type="sibTrans" cxnId="{26780EC3-AED8-42F0-A079-7BDDFC950D69}">
      <dgm:prSet/>
      <dgm:spPr/>
      <dgm:t>
        <a:bodyPr/>
        <a:lstStyle/>
        <a:p>
          <a:endParaRPr lang="es-MX"/>
        </a:p>
      </dgm:t>
    </dgm:pt>
    <dgm:pt modelId="{C1CC8B00-9582-437C-82A7-6B1DDF3E47F4}" type="pres">
      <dgm:prSet presAssocID="{5FBABE5C-625E-49B6-8CD2-05A78FB94729}" presName="Name0" presStyleCnt="0">
        <dgm:presLayoutVars>
          <dgm:chMax val="7"/>
          <dgm:chPref val="7"/>
          <dgm:dir/>
        </dgm:presLayoutVars>
      </dgm:prSet>
      <dgm:spPr/>
    </dgm:pt>
    <dgm:pt modelId="{4AD24317-2990-44D5-BA59-7DB75A2E72AA}" type="pres">
      <dgm:prSet presAssocID="{5FBABE5C-625E-49B6-8CD2-05A78FB94729}" presName="Name1" presStyleCnt="0"/>
      <dgm:spPr/>
    </dgm:pt>
    <dgm:pt modelId="{DCA396FA-F557-47F9-BE44-CA4D3B533AD8}" type="pres">
      <dgm:prSet presAssocID="{5FBABE5C-625E-49B6-8CD2-05A78FB94729}" presName="cycle" presStyleCnt="0"/>
      <dgm:spPr/>
    </dgm:pt>
    <dgm:pt modelId="{78C71F6C-F45B-46EA-8A7F-D72874D8B37B}" type="pres">
      <dgm:prSet presAssocID="{5FBABE5C-625E-49B6-8CD2-05A78FB94729}" presName="srcNode" presStyleLbl="node1" presStyleIdx="0" presStyleCnt="4"/>
      <dgm:spPr/>
    </dgm:pt>
    <dgm:pt modelId="{1FCF0E86-2709-4C8A-9282-528F1ACCFC56}" type="pres">
      <dgm:prSet presAssocID="{5FBABE5C-625E-49B6-8CD2-05A78FB94729}" presName="conn" presStyleLbl="parChTrans1D2" presStyleIdx="0" presStyleCnt="1" custScaleX="118851" custScaleY="95741" custLinFactNeighborX="-27949" custLinFactNeighborY="-9222"/>
      <dgm:spPr/>
    </dgm:pt>
    <dgm:pt modelId="{42E82AFA-4623-482D-8A4B-CC4C5399A51D}" type="pres">
      <dgm:prSet presAssocID="{5FBABE5C-625E-49B6-8CD2-05A78FB94729}" presName="extraNode" presStyleLbl="node1" presStyleIdx="0" presStyleCnt="4"/>
      <dgm:spPr/>
    </dgm:pt>
    <dgm:pt modelId="{4FFB2B6D-5A4A-4FD9-AA4A-2B55EB19023C}" type="pres">
      <dgm:prSet presAssocID="{5FBABE5C-625E-49B6-8CD2-05A78FB94729}" presName="dstNode" presStyleLbl="node1" presStyleIdx="0" presStyleCnt="4"/>
      <dgm:spPr/>
    </dgm:pt>
    <dgm:pt modelId="{2A8C91FC-DF50-4E6E-BFAD-BA1F5D1A3DF4}" type="pres">
      <dgm:prSet presAssocID="{6BC9C231-69A3-41B8-9569-BDFA98C8A21C}" presName="text_1" presStyleLbl="node1" presStyleIdx="0" presStyleCnt="4" custLinFactNeighborX="-3560" custLinFactNeighborY="-95717">
        <dgm:presLayoutVars>
          <dgm:bulletEnabled val="1"/>
        </dgm:presLayoutVars>
      </dgm:prSet>
      <dgm:spPr/>
    </dgm:pt>
    <dgm:pt modelId="{5B668891-8BD2-4591-AD17-6679B57CB696}" type="pres">
      <dgm:prSet presAssocID="{6BC9C231-69A3-41B8-9569-BDFA98C8A21C}" presName="accent_1" presStyleCnt="0"/>
      <dgm:spPr/>
    </dgm:pt>
    <dgm:pt modelId="{E5E59900-C409-4BED-94B7-A4E1FCB62396}" type="pres">
      <dgm:prSet presAssocID="{6BC9C231-69A3-41B8-9569-BDFA98C8A21C}" presName="accentRepeatNode" presStyleLbl="solidFgAcc1" presStyleIdx="0" presStyleCnt="4" custLinFactNeighborX="-20190" custLinFactNeighborY="-74277"/>
      <dgm:spPr>
        <a:blipFill rotWithShape="0">
          <a:blip xmlns:r="http://schemas.openxmlformats.org/officeDocument/2006/relationships" r:embed="rId1"/>
          <a:srcRect/>
          <a:stretch>
            <a:fillRect l="-36000" r="-36000"/>
          </a:stretch>
        </a:blipFill>
        <a:ln>
          <a:solidFill>
            <a:schemeClr val="accent5">
              <a:lumMod val="75000"/>
            </a:schemeClr>
          </a:solidFill>
        </a:ln>
      </dgm:spPr>
    </dgm:pt>
    <dgm:pt modelId="{B8E4BCA7-D349-4663-A39D-3A318AB4AF2A}" type="pres">
      <dgm:prSet presAssocID="{C0CCC133-A78B-41FB-A6A5-B185EF96E717}" presName="text_2" presStyleLbl="node1" presStyleIdx="1" presStyleCnt="4" custScaleY="126412" custLinFactNeighborX="1085" custLinFactNeighborY="-49566">
        <dgm:presLayoutVars>
          <dgm:bulletEnabled val="1"/>
        </dgm:presLayoutVars>
      </dgm:prSet>
      <dgm:spPr/>
    </dgm:pt>
    <dgm:pt modelId="{311D91E5-2D27-4770-8322-2C5E6B3608C0}" type="pres">
      <dgm:prSet presAssocID="{C0CCC133-A78B-41FB-A6A5-B185EF96E717}" presName="accent_2" presStyleCnt="0"/>
      <dgm:spPr/>
    </dgm:pt>
    <dgm:pt modelId="{BF4EDD50-A69A-45AD-B380-D486C84D8C94}" type="pres">
      <dgm:prSet presAssocID="{C0CCC133-A78B-41FB-A6A5-B185EF96E717}" presName="accentRepeatNode" presStyleLbl="solidFgAcc1" presStyleIdx="1" presStyleCnt="4" custScaleX="115712" custScaleY="122025" custLinFactNeighborX="-474" custLinFactNeighborY="-36909"/>
      <dgm:spPr>
        <a:blipFill rotWithShape="0"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  <a:ln>
          <a:solidFill>
            <a:srgbClr val="92D050"/>
          </a:solidFill>
        </a:ln>
      </dgm:spPr>
    </dgm:pt>
    <dgm:pt modelId="{02434CD0-DF5C-4A31-9340-D5A36CA7A14B}" type="pres">
      <dgm:prSet presAssocID="{149DB7CB-AADF-46DC-BF46-5720B76289F3}" presName="text_3" presStyleLbl="node1" presStyleIdx="2" presStyleCnt="4">
        <dgm:presLayoutVars>
          <dgm:bulletEnabled val="1"/>
        </dgm:presLayoutVars>
      </dgm:prSet>
      <dgm:spPr/>
    </dgm:pt>
    <dgm:pt modelId="{ADC37D75-F88D-468A-9777-96A476581F13}" type="pres">
      <dgm:prSet presAssocID="{149DB7CB-AADF-46DC-BF46-5720B76289F3}" presName="accent_3" presStyleCnt="0"/>
      <dgm:spPr/>
    </dgm:pt>
    <dgm:pt modelId="{EEABEEFB-5646-4206-8ED5-31C8555919D1}" type="pres">
      <dgm:prSet presAssocID="{149DB7CB-AADF-46DC-BF46-5720B76289F3}" presName="accentRepeatNode" presStyleLbl="solidFgAcc1" presStyleIdx="2" presStyleCnt="4" custScaleX="116660" custScaleY="112317"/>
      <dgm:spPr>
        <a:blipFill rotWithShape="0">
          <a:blip xmlns:r="http://schemas.openxmlformats.org/officeDocument/2006/relationships" r:embed="rId3"/>
          <a:srcRect/>
          <a:stretch>
            <a:fillRect l="-25000" r="-25000"/>
          </a:stretch>
        </a:blipFill>
        <a:ln>
          <a:solidFill>
            <a:schemeClr val="accent5">
              <a:lumMod val="60000"/>
              <a:lumOff val="40000"/>
            </a:schemeClr>
          </a:solidFill>
        </a:ln>
      </dgm:spPr>
    </dgm:pt>
    <dgm:pt modelId="{36AC8AC7-7A63-4FA0-8977-CD2F260E27C0}" type="pres">
      <dgm:prSet presAssocID="{3B2268A4-6BF5-4DE7-B61F-3D60C22A8D1B}" presName="text_4" presStyleLbl="node1" presStyleIdx="3" presStyleCnt="4">
        <dgm:presLayoutVars>
          <dgm:bulletEnabled val="1"/>
        </dgm:presLayoutVars>
      </dgm:prSet>
      <dgm:spPr/>
    </dgm:pt>
    <dgm:pt modelId="{DC42EEE8-735A-4E52-A180-C72C259324EB}" type="pres">
      <dgm:prSet presAssocID="{3B2268A4-6BF5-4DE7-B61F-3D60C22A8D1B}" presName="accent_4" presStyleCnt="0"/>
      <dgm:spPr/>
    </dgm:pt>
    <dgm:pt modelId="{642AA580-47CB-43EE-BAFD-D1015B97AB11}" type="pres">
      <dgm:prSet presAssocID="{3B2268A4-6BF5-4DE7-B61F-3D60C22A8D1B}" presName="accentRepeatNode" presStyleLbl="solidFgAcc1" presStyleIdx="3" presStyleCnt="4" custScaleX="121852" custScaleY="121049" custLinFactNeighborX="-4054" custLinFactNeighborY="2121"/>
      <dgm:spPr>
        <a:blipFill rotWithShape="0"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solidFill>
            <a:srgbClr val="CCFF99"/>
          </a:solidFill>
        </a:ln>
      </dgm:spPr>
    </dgm:pt>
  </dgm:ptLst>
  <dgm:cxnLst>
    <dgm:cxn modelId="{A1F02200-E250-41BD-BD8A-3ADE8A19E4CB}" type="presOf" srcId="{5FBABE5C-625E-49B6-8CD2-05A78FB94729}" destId="{C1CC8B00-9582-437C-82A7-6B1DDF3E47F4}" srcOrd="0" destOrd="0" presId="urn:microsoft.com/office/officeart/2008/layout/VerticalCurvedList"/>
    <dgm:cxn modelId="{B633833F-F8AC-44CE-84E5-AC036AAB28DF}" srcId="{5FBABE5C-625E-49B6-8CD2-05A78FB94729}" destId="{6BC9C231-69A3-41B8-9569-BDFA98C8A21C}" srcOrd="0" destOrd="0" parTransId="{D8F68072-D538-45C3-9B98-ADADA7680128}" sibTransId="{2CA93C89-404E-4C2E-BE0D-B5AF67554420}"/>
    <dgm:cxn modelId="{C46F1F6F-EEAD-49CD-A754-2ECE6DE69596}" type="presOf" srcId="{3B2268A4-6BF5-4DE7-B61F-3D60C22A8D1B}" destId="{36AC8AC7-7A63-4FA0-8977-CD2F260E27C0}" srcOrd="0" destOrd="0" presId="urn:microsoft.com/office/officeart/2008/layout/VerticalCurvedList"/>
    <dgm:cxn modelId="{6CFE0050-01BD-4884-9528-7E9FFD96070E}" type="presOf" srcId="{2CA93C89-404E-4C2E-BE0D-B5AF67554420}" destId="{1FCF0E86-2709-4C8A-9282-528F1ACCFC56}" srcOrd="0" destOrd="0" presId="urn:microsoft.com/office/officeart/2008/layout/VerticalCurvedList"/>
    <dgm:cxn modelId="{ECED0276-9D07-45BE-A261-CADAC6950497}" type="presOf" srcId="{C0CCC133-A78B-41FB-A6A5-B185EF96E717}" destId="{B8E4BCA7-D349-4663-A39D-3A318AB4AF2A}" srcOrd="0" destOrd="0" presId="urn:microsoft.com/office/officeart/2008/layout/VerticalCurvedList"/>
    <dgm:cxn modelId="{23DEB179-C6F3-4E5F-A450-2959D5D21DD9}" srcId="{5FBABE5C-625E-49B6-8CD2-05A78FB94729}" destId="{3B2268A4-6BF5-4DE7-B61F-3D60C22A8D1B}" srcOrd="3" destOrd="0" parTransId="{3B57BABB-4F5A-445D-B9D9-DE768888D87A}" sibTransId="{91F86030-CF9F-4DF3-9E09-076072F3D1D6}"/>
    <dgm:cxn modelId="{A53B3EAF-7BF8-4CE2-A629-E1DE9AA17FF3}" type="presOf" srcId="{149DB7CB-AADF-46DC-BF46-5720B76289F3}" destId="{02434CD0-DF5C-4A31-9340-D5A36CA7A14B}" srcOrd="0" destOrd="0" presId="urn:microsoft.com/office/officeart/2008/layout/VerticalCurvedList"/>
    <dgm:cxn modelId="{26780EC3-AED8-42F0-A079-7BDDFC950D69}" srcId="{5FBABE5C-625E-49B6-8CD2-05A78FB94729}" destId="{149DB7CB-AADF-46DC-BF46-5720B76289F3}" srcOrd="2" destOrd="0" parTransId="{745B606E-A542-482E-BE62-D7741A0EBE52}" sibTransId="{119CD3C9-CB0F-43E8-9B8E-0B8774B61EC0}"/>
    <dgm:cxn modelId="{88B712C7-0CED-4C84-BE6D-00830D5A59A9}" type="presOf" srcId="{6BC9C231-69A3-41B8-9569-BDFA98C8A21C}" destId="{2A8C91FC-DF50-4E6E-BFAD-BA1F5D1A3DF4}" srcOrd="0" destOrd="0" presId="urn:microsoft.com/office/officeart/2008/layout/VerticalCurvedList"/>
    <dgm:cxn modelId="{7A4C86E2-C49C-4690-AFEA-F8F4874E907A}" srcId="{5FBABE5C-625E-49B6-8CD2-05A78FB94729}" destId="{C0CCC133-A78B-41FB-A6A5-B185EF96E717}" srcOrd="1" destOrd="0" parTransId="{9C074EC2-1F21-49D7-AE32-02EA117E0D8D}" sibTransId="{8E0A1201-2165-460C-9E39-A6278F69299A}"/>
    <dgm:cxn modelId="{0CCDC8DE-0767-4DA4-B0BE-3ACEBAEEC4CA}" type="presParOf" srcId="{C1CC8B00-9582-437C-82A7-6B1DDF3E47F4}" destId="{4AD24317-2990-44D5-BA59-7DB75A2E72AA}" srcOrd="0" destOrd="0" presId="urn:microsoft.com/office/officeart/2008/layout/VerticalCurvedList"/>
    <dgm:cxn modelId="{3F49970B-A40E-4DD5-A11D-7168452C04ED}" type="presParOf" srcId="{4AD24317-2990-44D5-BA59-7DB75A2E72AA}" destId="{DCA396FA-F557-47F9-BE44-CA4D3B533AD8}" srcOrd="0" destOrd="0" presId="urn:microsoft.com/office/officeart/2008/layout/VerticalCurvedList"/>
    <dgm:cxn modelId="{BDF7FC2E-70DB-4660-9436-7696E9284EF9}" type="presParOf" srcId="{DCA396FA-F557-47F9-BE44-CA4D3B533AD8}" destId="{78C71F6C-F45B-46EA-8A7F-D72874D8B37B}" srcOrd="0" destOrd="0" presId="urn:microsoft.com/office/officeart/2008/layout/VerticalCurvedList"/>
    <dgm:cxn modelId="{61B185E3-6383-4FFD-817A-B562504460AF}" type="presParOf" srcId="{DCA396FA-F557-47F9-BE44-CA4D3B533AD8}" destId="{1FCF0E86-2709-4C8A-9282-528F1ACCFC56}" srcOrd="1" destOrd="0" presId="urn:microsoft.com/office/officeart/2008/layout/VerticalCurvedList"/>
    <dgm:cxn modelId="{2115483E-F9F9-4A61-BEC7-6AD8352AF19F}" type="presParOf" srcId="{DCA396FA-F557-47F9-BE44-CA4D3B533AD8}" destId="{42E82AFA-4623-482D-8A4B-CC4C5399A51D}" srcOrd="2" destOrd="0" presId="urn:microsoft.com/office/officeart/2008/layout/VerticalCurvedList"/>
    <dgm:cxn modelId="{CFA5F7A7-9C3A-46C6-A83C-CFCBEBCCB4B9}" type="presParOf" srcId="{DCA396FA-F557-47F9-BE44-CA4D3B533AD8}" destId="{4FFB2B6D-5A4A-4FD9-AA4A-2B55EB19023C}" srcOrd="3" destOrd="0" presId="urn:microsoft.com/office/officeart/2008/layout/VerticalCurvedList"/>
    <dgm:cxn modelId="{C17E80BA-99B5-405C-89C2-10132723590B}" type="presParOf" srcId="{4AD24317-2990-44D5-BA59-7DB75A2E72AA}" destId="{2A8C91FC-DF50-4E6E-BFAD-BA1F5D1A3DF4}" srcOrd="1" destOrd="0" presId="urn:microsoft.com/office/officeart/2008/layout/VerticalCurvedList"/>
    <dgm:cxn modelId="{71C078BF-E6CE-4C9B-AF9A-6AB7185D7A90}" type="presParOf" srcId="{4AD24317-2990-44D5-BA59-7DB75A2E72AA}" destId="{5B668891-8BD2-4591-AD17-6679B57CB696}" srcOrd="2" destOrd="0" presId="urn:microsoft.com/office/officeart/2008/layout/VerticalCurvedList"/>
    <dgm:cxn modelId="{79C790FE-7951-4F99-A191-8F65DB73120E}" type="presParOf" srcId="{5B668891-8BD2-4591-AD17-6679B57CB696}" destId="{E5E59900-C409-4BED-94B7-A4E1FCB62396}" srcOrd="0" destOrd="0" presId="urn:microsoft.com/office/officeart/2008/layout/VerticalCurvedList"/>
    <dgm:cxn modelId="{065B1DED-F15B-4C3F-B6D1-B2E77A9A909D}" type="presParOf" srcId="{4AD24317-2990-44D5-BA59-7DB75A2E72AA}" destId="{B8E4BCA7-D349-4663-A39D-3A318AB4AF2A}" srcOrd="3" destOrd="0" presId="urn:microsoft.com/office/officeart/2008/layout/VerticalCurvedList"/>
    <dgm:cxn modelId="{63664348-53E3-4C1D-BD64-D2D41B2A7410}" type="presParOf" srcId="{4AD24317-2990-44D5-BA59-7DB75A2E72AA}" destId="{311D91E5-2D27-4770-8322-2C5E6B3608C0}" srcOrd="4" destOrd="0" presId="urn:microsoft.com/office/officeart/2008/layout/VerticalCurvedList"/>
    <dgm:cxn modelId="{0F4C75A6-495B-4912-A2C8-67AEAD9BE60F}" type="presParOf" srcId="{311D91E5-2D27-4770-8322-2C5E6B3608C0}" destId="{BF4EDD50-A69A-45AD-B380-D486C84D8C94}" srcOrd="0" destOrd="0" presId="urn:microsoft.com/office/officeart/2008/layout/VerticalCurvedList"/>
    <dgm:cxn modelId="{00956203-5431-4022-8DA4-B2BDEB1F961E}" type="presParOf" srcId="{4AD24317-2990-44D5-BA59-7DB75A2E72AA}" destId="{02434CD0-DF5C-4A31-9340-D5A36CA7A14B}" srcOrd="5" destOrd="0" presId="urn:microsoft.com/office/officeart/2008/layout/VerticalCurvedList"/>
    <dgm:cxn modelId="{5D9E081B-782A-48DF-B5B8-0E90CA46BE39}" type="presParOf" srcId="{4AD24317-2990-44D5-BA59-7DB75A2E72AA}" destId="{ADC37D75-F88D-468A-9777-96A476581F13}" srcOrd="6" destOrd="0" presId="urn:microsoft.com/office/officeart/2008/layout/VerticalCurvedList"/>
    <dgm:cxn modelId="{328DD36D-A81B-4EB6-8FDA-F6F9457F7E11}" type="presParOf" srcId="{ADC37D75-F88D-468A-9777-96A476581F13}" destId="{EEABEEFB-5646-4206-8ED5-31C8555919D1}" srcOrd="0" destOrd="0" presId="urn:microsoft.com/office/officeart/2008/layout/VerticalCurvedList"/>
    <dgm:cxn modelId="{B76C6529-2DAD-4C36-87DC-C8A21144720B}" type="presParOf" srcId="{4AD24317-2990-44D5-BA59-7DB75A2E72AA}" destId="{36AC8AC7-7A63-4FA0-8977-CD2F260E27C0}" srcOrd="7" destOrd="0" presId="urn:microsoft.com/office/officeart/2008/layout/VerticalCurvedList"/>
    <dgm:cxn modelId="{CC90B597-9C28-4A1E-98B7-EC3D5D1EB171}" type="presParOf" srcId="{4AD24317-2990-44D5-BA59-7DB75A2E72AA}" destId="{DC42EEE8-735A-4E52-A180-C72C259324EB}" srcOrd="8" destOrd="0" presId="urn:microsoft.com/office/officeart/2008/layout/VerticalCurvedList"/>
    <dgm:cxn modelId="{42C68BB2-34B5-425E-8BC6-A94505779793}" type="presParOf" srcId="{DC42EEE8-735A-4E52-A180-C72C259324EB}" destId="{642AA580-47CB-43EE-BAFD-D1015B97AB11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CF0E86-2709-4C8A-9282-528F1ACCFC56}">
      <dsp:nvSpPr>
        <dsp:cNvPr id="0" name=""/>
        <dsp:cNvSpPr/>
      </dsp:nvSpPr>
      <dsp:spPr>
        <a:xfrm>
          <a:off x="-6067930" y="1988864"/>
          <a:ext cx="7776855" cy="6264683"/>
        </a:xfrm>
        <a:prstGeom prst="blockArc">
          <a:avLst>
            <a:gd name="adj1" fmla="val 18900000"/>
            <a:gd name="adj2" fmla="val 2700000"/>
            <a:gd name="adj3" fmla="val 330"/>
          </a:avLst>
        </a:prstGeom>
        <a:noFill/>
        <a:ln w="2540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8C91FC-DF50-4E6E-BFAD-BA1F5D1A3DF4}">
      <dsp:nvSpPr>
        <dsp:cNvPr id="0" name=""/>
        <dsp:cNvSpPr/>
      </dsp:nvSpPr>
      <dsp:spPr>
        <a:xfrm>
          <a:off x="476403" y="2952324"/>
          <a:ext cx="3272115" cy="747745"/>
        </a:xfrm>
        <a:prstGeom prst="rect">
          <a:avLst/>
        </a:prstGeom>
        <a:solidFill>
          <a:schemeClr val="accent6">
            <a:lumMod val="2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93523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dirty="0"/>
            <a:t>Asistencia Técnica</a:t>
          </a:r>
        </a:p>
      </dsp:txBody>
      <dsp:txXfrm>
        <a:off x="476403" y="2952324"/>
        <a:ext cx="3272115" cy="747745"/>
      </dsp:txXfrm>
    </dsp:sp>
    <dsp:sp modelId="{E5E59900-C409-4BED-94B7-A4E1FCB62396}">
      <dsp:nvSpPr>
        <dsp:cNvPr id="0" name=""/>
        <dsp:cNvSpPr/>
      </dsp:nvSpPr>
      <dsp:spPr>
        <a:xfrm>
          <a:off x="0" y="2880322"/>
          <a:ext cx="934681" cy="934681"/>
        </a:xfrm>
        <a:prstGeom prst="ellipse">
          <a:avLst/>
        </a:prstGeom>
        <a:blipFill rotWithShape="0">
          <a:blip xmlns:r="http://schemas.openxmlformats.org/officeDocument/2006/relationships" r:embed="rId1"/>
          <a:srcRect/>
          <a:stretch>
            <a:fillRect l="-36000" r="-36000"/>
          </a:stretch>
        </a:blipFill>
        <a:ln w="25400" cap="flat" cmpd="sng" algn="ctr">
          <a:solidFill>
            <a:schemeClr val="accent5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E4BCA7-D349-4663-A39D-3A318AB4AF2A}">
      <dsp:nvSpPr>
        <dsp:cNvPr id="0" name=""/>
        <dsp:cNvSpPr/>
      </dsp:nvSpPr>
      <dsp:spPr>
        <a:xfrm>
          <a:off x="1045016" y="4320482"/>
          <a:ext cx="2843415" cy="945240"/>
        </a:xfrm>
        <a:prstGeom prst="rect">
          <a:avLst/>
        </a:prstGeom>
        <a:solidFill>
          <a:schemeClr val="accent2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93523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>
              <a:solidFill>
                <a:schemeClr val="bg1"/>
              </a:solidFill>
            </a:rPr>
            <a:t>Políticas e instrumentos</a:t>
          </a:r>
          <a:endParaRPr lang="es-MX" sz="1800" b="1" kern="1200" dirty="0">
            <a:solidFill>
              <a:schemeClr val="bg1"/>
            </a:solidFill>
          </a:endParaRPr>
        </a:p>
      </dsp:txBody>
      <dsp:txXfrm>
        <a:off x="1045016" y="4320482"/>
        <a:ext cx="2843415" cy="945240"/>
      </dsp:txXfrm>
    </dsp:sp>
    <dsp:sp modelId="{BF4EDD50-A69A-45AD-B380-D486C84D8C94}">
      <dsp:nvSpPr>
        <dsp:cNvPr id="0" name=""/>
        <dsp:cNvSpPr/>
      </dsp:nvSpPr>
      <dsp:spPr>
        <a:xfrm>
          <a:off x="476390" y="4248475"/>
          <a:ext cx="1081539" cy="1140545"/>
        </a:xfrm>
        <a:prstGeom prst="ellipse">
          <a:avLst/>
        </a:prstGeom>
        <a:blipFill rotWithShape="0"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434CD0-DF5C-4A31-9340-D5A36CA7A14B}">
      <dsp:nvSpPr>
        <dsp:cNvPr id="0" name=""/>
        <dsp:cNvSpPr/>
      </dsp:nvSpPr>
      <dsp:spPr>
        <a:xfrm>
          <a:off x="1021589" y="5911669"/>
          <a:ext cx="2843415" cy="747745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93523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>
              <a:solidFill>
                <a:schemeClr val="accent5">
                  <a:lumMod val="50000"/>
                </a:schemeClr>
              </a:solidFill>
            </a:rPr>
            <a:t>Desarrollo de capacidades</a:t>
          </a:r>
          <a:endParaRPr lang="es-MX" sz="18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1021589" y="5911669"/>
        <a:ext cx="2843415" cy="747745"/>
      </dsp:txXfrm>
    </dsp:sp>
    <dsp:sp modelId="{EEABEEFB-5646-4206-8ED5-31C8555919D1}">
      <dsp:nvSpPr>
        <dsp:cNvPr id="0" name=""/>
        <dsp:cNvSpPr/>
      </dsp:nvSpPr>
      <dsp:spPr>
        <a:xfrm>
          <a:off x="476390" y="5760639"/>
          <a:ext cx="1090399" cy="1049806"/>
        </a:xfrm>
        <a:prstGeom prst="ellipse">
          <a:avLst/>
        </a:prstGeom>
        <a:blipFill rotWithShape="0">
          <a:blip xmlns:r="http://schemas.openxmlformats.org/officeDocument/2006/relationships" r:embed="rId3"/>
          <a:srcRect/>
          <a:stretch>
            <a:fillRect l="-25000" r="-25000"/>
          </a:stretch>
        </a:blipFill>
        <a:ln w="25400" cap="flat" cmpd="sng" algn="ctr">
          <a:solidFill>
            <a:schemeClr val="accent5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AC8AC7-7A63-4FA0-8977-CD2F260E27C0}">
      <dsp:nvSpPr>
        <dsp:cNvPr id="0" name=""/>
        <dsp:cNvSpPr/>
      </dsp:nvSpPr>
      <dsp:spPr>
        <a:xfrm>
          <a:off x="592890" y="7033482"/>
          <a:ext cx="3272115" cy="747745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93523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>
              <a:solidFill>
                <a:schemeClr val="accent5">
                  <a:lumMod val="50000"/>
                </a:schemeClr>
              </a:solidFill>
            </a:rPr>
            <a:t>Información y sensibilización</a:t>
          </a:r>
          <a:endParaRPr lang="es-MX" sz="18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592890" y="7033482"/>
        <a:ext cx="3272115" cy="747745"/>
      </dsp:txXfrm>
    </dsp:sp>
    <dsp:sp modelId="{642AA580-47CB-43EE-BAFD-D1015B97AB11}">
      <dsp:nvSpPr>
        <dsp:cNvPr id="0" name=""/>
        <dsp:cNvSpPr/>
      </dsp:nvSpPr>
      <dsp:spPr>
        <a:xfrm>
          <a:off x="0" y="6861468"/>
          <a:ext cx="1138928" cy="1131423"/>
        </a:xfrm>
        <a:prstGeom prst="ellipse">
          <a:avLst/>
        </a:prstGeom>
        <a:blipFill rotWithShape="0"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rgbClr val="CCFF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3220126-DE2F-44CC-A4CE-4BC825866217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B21D794-C4EF-4BEE-9AD9-151B797FE6A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99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DA58D7C-0EE5-420B-B872-D3856BF4D356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DC9A9AF-31FF-4B03-A239-98C94ED153C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3042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enume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s-ES_tradnl" noProof="0" dirty="0"/>
              <a:t>Haga clic para insertar un título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_tradnl" dirty="0"/>
              <a:t>Título de la presentación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03DFFB6-5D46-418E-8DCE-579242D93BFF}" type="datetime1">
              <a:rPr lang="es-ES_tradnl" smtClean="0"/>
              <a:pPr/>
              <a:t>13/07/2021</a:t>
            </a:fld>
            <a:endParaRPr lang="es-ES_tradnl" dirty="0"/>
          </a:p>
        </p:txBody>
      </p:sp>
      <p:sp>
        <p:nvSpPr>
          <p:cNvPr id="5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_tradnl" noProof="0" dirty="0"/>
              <a:t>Primer nivel</a:t>
            </a:r>
          </a:p>
          <a:p>
            <a:pPr lvl="1"/>
            <a:r>
              <a:rPr lang="es-ES_tradnl" noProof="0" dirty="0"/>
              <a:t>Segundo nivel</a:t>
            </a:r>
          </a:p>
          <a:p>
            <a:pPr lvl="2"/>
            <a:r>
              <a:rPr lang="es-ES_tradnl" noProof="0" dirty="0"/>
              <a:t>Tercero nivel</a:t>
            </a:r>
          </a:p>
          <a:p>
            <a:pPr lvl="3"/>
            <a:r>
              <a:rPr lang="es-ES_tradnl" noProof="0" dirty="0"/>
              <a:t>Cuarto nivel</a:t>
            </a:r>
          </a:p>
        </p:txBody>
      </p:sp>
    </p:spTree>
    <p:extLst>
      <p:ext uri="{BB962C8B-B14F-4D97-AF65-F5344CB8AC3E}">
        <p14:creationId xmlns:p14="http://schemas.microsoft.com/office/powerpoint/2010/main" val="207495011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subtitular, enume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s-ES_tradnl" noProof="0" dirty="0"/>
              <a:t>Haga clic para insertar un título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_tradnl" dirty="0"/>
              <a:t>Título de la presentación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24CD2CD-D53E-4654-A3E1-7FBA4C33E777}" type="datetime1">
              <a:rPr lang="es-ES_tradnl" smtClean="0"/>
              <a:pPr/>
              <a:t>13/07/2021</a:t>
            </a:fld>
            <a:endParaRPr lang="es-ES_tradnl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 baseline="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s-ES_tradnl" dirty="0"/>
              <a:t>Haga clic para insertar un texto</a:t>
            </a:r>
          </a:p>
          <a:p>
            <a:pPr lvl="1"/>
            <a:r>
              <a:rPr lang="es-ES_tradnl" noProof="0" dirty="0"/>
              <a:t>Segundo nivel</a:t>
            </a:r>
          </a:p>
          <a:p>
            <a:pPr lvl="2"/>
            <a:r>
              <a:rPr lang="es-ES_tradnl" noProof="0" dirty="0"/>
              <a:t>Tercero nivel</a:t>
            </a:r>
          </a:p>
          <a:p>
            <a:pPr lvl="3"/>
            <a:r>
              <a:rPr lang="es-ES_tradnl" noProof="0" dirty="0"/>
              <a:t>Cuarto nivel</a:t>
            </a:r>
          </a:p>
        </p:txBody>
      </p:sp>
    </p:spTree>
    <p:extLst>
      <p:ext uri="{BB962C8B-B14F-4D97-AF65-F5344CB8AC3E}">
        <p14:creationId xmlns:p14="http://schemas.microsoft.com/office/powerpoint/2010/main" val="199931446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subtitular, enumeración,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s-ES_tradnl" noProof="0" dirty="0"/>
              <a:t>Haga clic para insertar un título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_tradnl" dirty="0"/>
              <a:t>Título de la presentación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EEC69FF2-1B54-4C8A-9FAB-3E9F494880C1}" type="datetime1">
              <a:rPr lang="es-ES_tradnl" smtClean="0"/>
              <a:pPr/>
              <a:t>13/07/2021</a:t>
            </a:fld>
            <a:endParaRPr lang="es-ES_tradnl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s-ES_tradnl" dirty="0"/>
              <a:t>Haga clic para insertar un texto</a:t>
            </a:r>
          </a:p>
          <a:p>
            <a:pPr lvl="1"/>
            <a:r>
              <a:rPr lang="es-ES_tradnl" noProof="0" dirty="0"/>
              <a:t>Segundo nivel</a:t>
            </a:r>
          </a:p>
          <a:p>
            <a:pPr lvl="2"/>
            <a:r>
              <a:rPr lang="es-ES_tradnl" noProof="0" dirty="0"/>
              <a:t>Tercero nivel</a:t>
            </a:r>
          </a:p>
          <a:p>
            <a:pPr lvl="3"/>
            <a:r>
              <a:rPr lang="es-ES_tradnl" noProof="0" dirty="0"/>
              <a:t>Cuarto nivel</a:t>
            </a:r>
          </a:p>
        </p:txBody>
      </p:sp>
      <p:sp>
        <p:nvSpPr>
          <p:cNvPr id="6" name="Bildplatzhalter 2"/>
          <p:cNvSpPr>
            <a:spLocks noGrp="1"/>
          </p:cNvSpPr>
          <p:nvPr>
            <p:ph type="pic" idx="12" hasCustomPrompt="1"/>
          </p:nvPr>
        </p:nvSpPr>
        <p:spPr>
          <a:xfrm>
            <a:off x="6786000" y="2448001"/>
            <a:ext cx="2358000" cy="2052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dirty="0"/>
              <a:t>Haga clic al simbolo para insertar un imagen</a:t>
            </a:r>
          </a:p>
        </p:txBody>
      </p:sp>
    </p:spTree>
    <p:extLst>
      <p:ext uri="{BB962C8B-B14F-4D97-AF65-F5344CB8AC3E}">
        <p14:creationId xmlns:p14="http://schemas.microsoft.com/office/powerpoint/2010/main" val="128236513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subtitular, enumeración, imagen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s-ES_tradnl" noProof="0" dirty="0"/>
              <a:t>Haga clic para insertar un título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_tradnl" dirty="0"/>
              <a:t>Título de la presentación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58825575-9CD3-4B92-94CD-7EA1A1AEE023}" type="datetime1">
              <a:rPr lang="es-ES_tradnl" smtClean="0"/>
              <a:pPr/>
              <a:t>13/07/2021</a:t>
            </a:fld>
            <a:endParaRPr lang="es-ES_tradnl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s-ES_tradnl" dirty="0"/>
              <a:t>Haga clic para insertar un texto</a:t>
            </a:r>
          </a:p>
          <a:p>
            <a:pPr lvl="1"/>
            <a:r>
              <a:rPr lang="es-ES_tradnl" noProof="0" dirty="0"/>
              <a:t>Segundo nivel</a:t>
            </a:r>
          </a:p>
          <a:p>
            <a:pPr lvl="2"/>
            <a:r>
              <a:rPr lang="es-ES_tradnl" noProof="0" dirty="0"/>
              <a:t>Tercero nivel</a:t>
            </a:r>
          </a:p>
          <a:p>
            <a:pPr lvl="3"/>
            <a:r>
              <a:rPr lang="es-ES_tradnl" noProof="0" dirty="0"/>
              <a:t>Cuarto nivel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idx="12" hasCustomPrompt="1"/>
          </p:nvPr>
        </p:nvSpPr>
        <p:spPr>
          <a:xfrm>
            <a:off x="6786000" y="2448001"/>
            <a:ext cx="2358000" cy="3348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dirty="0"/>
              <a:t>Haga clic al simbolo para insertar un imagen</a:t>
            </a:r>
          </a:p>
        </p:txBody>
      </p:sp>
    </p:spTree>
    <p:extLst>
      <p:ext uri="{BB962C8B-B14F-4D97-AF65-F5344CB8AC3E}">
        <p14:creationId xmlns:p14="http://schemas.microsoft.com/office/powerpoint/2010/main" val="329192161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2 columnas, subtitular, enume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es-ES_tradnl" noProof="0" dirty="0"/>
              <a:t>Haga clic para insertar un título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_tradnl" dirty="0"/>
              <a:t>Título de la presentación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CF8B730-0FEE-46D0-8550-3DB9850C5801}" type="datetime1">
              <a:rPr lang="es-ES_tradnl" smtClean="0"/>
              <a:pPr/>
              <a:t>13/07/2021</a:t>
            </a:fld>
            <a:endParaRPr lang="es-ES_tradnl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s-ES_tradnl" dirty="0"/>
              <a:t>Haga clic para insertar un texto</a:t>
            </a:r>
          </a:p>
          <a:p>
            <a:pPr lvl="1"/>
            <a:r>
              <a:rPr lang="es-ES_tradnl" noProof="0" dirty="0"/>
              <a:t>Segundo nivel</a:t>
            </a:r>
          </a:p>
          <a:p>
            <a:pPr lvl="2"/>
            <a:r>
              <a:rPr lang="es-ES_tradnl" noProof="0" dirty="0"/>
              <a:t>Tercero nivel</a:t>
            </a:r>
          </a:p>
          <a:p>
            <a:pPr lvl="3"/>
            <a:r>
              <a:rPr lang="es-ES_tradnl" noProof="0" dirty="0"/>
              <a:t>Cuarto nivel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s-ES_tradnl" dirty="0"/>
              <a:t>Haga clic para insertar un texto</a:t>
            </a:r>
          </a:p>
          <a:p>
            <a:pPr lvl="1"/>
            <a:r>
              <a:rPr lang="es-ES_tradnl" noProof="0" dirty="0"/>
              <a:t>Segundo nivel</a:t>
            </a:r>
          </a:p>
          <a:p>
            <a:pPr lvl="2"/>
            <a:r>
              <a:rPr lang="es-ES_tradnl" noProof="0" dirty="0"/>
              <a:t>Tercero nivel</a:t>
            </a:r>
          </a:p>
          <a:p>
            <a:pPr lvl="3"/>
            <a:r>
              <a:rPr lang="es-ES_tradnl" noProof="0" dirty="0"/>
              <a:t>Cuarto nivel</a:t>
            </a:r>
          </a:p>
        </p:txBody>
      </p:sp>
    </p:spTree>
    <p:extLst>
      <p:ext uri="{BB962C8B-B14F-4D97-AF65-F5344CB8AC3E}">
        <p14:creationId xmlns:p14="http://schemas.microsoft.com/office/powerpoint/2010/main" val="396984800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2 columnas, enume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es-ES_tradnl" noProof="0" dirty="0"/>
              <a:t>Haga clic para insertar un título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_tradnl" dirty="0"/>
              <a:t>Título de la presentación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027C283-4E17-4B4D-B2A8-C3D344960F61}" type="datetime1">
              <a:rPr lang="es-ES_tradnl" smtClean="0"/>
              <a:pPr/>
              <a:t>13/07/2021</a:t>
            </a:fld>
            <a:endParaRPr lang="es-ES_tradnl" dirty="0"/>
          </a:p>
        </p:txBody>
      </p:sp>
      <p:sp>
        <p:nvSpPr>
          <p:cNvPr id="9" name="Inhaltsplatzhalter 2"/>
          <p:cNvSpPr>
            <a:spLocks noGrp="1"/>
          </p:cNvSpPr>
          <p:nvPr>
            <p:ph idx="1" hasCustomPrompt="1"/>
          </p:nvPr>
        </p:nvSpPr>
        <p:spPr>
          <a:xfrm>
            <a:off x="683999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_tradnl" noProof="0" dirty="0"/>
              <a:t>Primer nivel</a:t>
            </a:r>
          </a:p>
          <a:p>
            <a:pPr lvl="1"/>
            <a:r>
              <a:rPr lang="es-ES_tradnl" noProof="0" dirty="0"/>
              <a:t>Segundo nivel</a:t>
            </a:r>
          </a:p>
          <a:p>
            <a:pPr lvl="2"/>
            <a:r>
              <a:rPr lang="es-ES_tradnl" noProof="0" dirty="0"/>
              <a:t>Tercero nivel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_tradnl" noProof="0" dirty="0"/>
              <a:t>Primer nivel</a:t>
            </a:r>
          </a:p>
          <a:p>
            <a:pPr lvl="1"/>
            <a:r>
              <a:rPr lang="es-ES_tradnl" noProof="0" dirty="0"/>
              <a:t>Segundo nivel</a:t>
            </a:r>
          </a:p>
          <a:p>
            <a:pPr lvl="2"/>
            <a:r>
              <a:rPr lang="es-ES_tradnl" noProof="0" dirty="0"/>
              <a:t>Tercero nivel</a:t>
            </a:r>
          </a:p>
        </p:txBody>
      </p:sp>
    </p:spTree>
    <p:extLst>
      <p:ext uri="{BB962C8B-B14F-4D97-AF65-F5344CB8AC3E}">
        <p14:creationId xmlns:p14="http://schemas.microsoft.com/office/powerpoint/2010/main" val="307298323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2FD5-D131-4B03-8BFF-80F82A7A1BE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54864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83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cabezado sección b/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17">
            <a:extLst>
              <a:ext uri="{FF2B5EF4-FFF2-40B4-BE49-F238E27FC236}">
                <a16:creationId xmlns:a16="http://schemas.microsoft.com/office/drawing/2014/main" id="{DF58C217-C4E2-448E-B6B5-E56CEFB6D358}"/>
              </a:ext>
            </a:extLst>
          </p:cNvPr>
          <p:cNvPicPr>
            <a:picLocks/>
          </p:cNvPicPr>
          <p:nvPr userDrawn="1"/>
        </p:nvPicPr>
        <p:blipFill rotWithShape="1">
          <a:blip r:embed="rId2"/>
          <a:srcRect t="234" b="7466"/>
          <a:stretch/>
        </p:blipFill>
        <p:spPr bwMode="gray">
          <a:xfrm>
            <a:off x="123136" y="165101"/>
            <a:ext cx="8893865" cy="5968659"/>
          </a:xfrm>
          <a:prstGeom prst="rect">
            <a:avLst/>
          </a:prstGeom>
        </p:spPr>
      </p:pic>
      <p:pic>
        <p:nvPicPr>
          <p:cNvPr id="20" name="Grafik 19" descr="Ein Bild, das Säge enthält.&#10;&#10;Automatisch generierte Beschreibung">
            <a:extLst>
              <a:ext uri="{FF2B5EF4-FFF2-40B4-BE49-F238E27FC236}">
                <a16:creationId xmlns:a16="http://schemas.microsoft.com/office/drawing/2014/main" id="{BCF144E3-F322-4496-87EE-8035011D1AB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gray">
          <a:xfrm>
            <a:off x="123135" y="2093675"/>
            <a:ext cx="8895600" cy="4040085"/>
          </a:xfrm>
          <a:prstGeom prst="rect">
            <a:avLst/>
          </a:prstGeom>
        </p:spPr>
      </p:pic>
      <p:sp>
        <p:nvSpPr>
          <p:cNvPr id="19" name="Subline">
            <a:extLst>
              <a:ext uri="{FF2B5EF4-FFF2-40B4-BE49-F238E27FC236}">
                <a16:creationId xmlns:a16="http://schemas.microsoft.com/office/drawing/2014/main" id="{31A5E120-96AF-40F6-98D7-8A2FD24C32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99849" y="4938863"/>
            <a:ext cx="7970837" cy="311624"/>
          </a:xfrm>
        </p:spPr>
        <p:txBody>
          <a:bodyPr>
            <a:spAutoFit/>
          </a:bodyPr>
          <a:lstStyle>
            <a:lvl1pPr marL="0" indent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es-ES" dirty="0"/>
              <a:t>Este es el subtítulo</a:t>
            </a:r>
          </a:p>
        </p:txBody>
      </p:sp>
      <p:sp>
        <p:nvSpPr>
          <p:cNvPr id="5" name="Headline">
            <a:extLst>
              <a:ext uri="{FF2B5EF4-FFF2-40B4-BE49-F238E27FC236}">
                <a16:creationId xmlns:a16="http://schemas.microsoft.com/office/drawing/2014/main" id="{4ECCE95F-3D45-442B-95A6-78CBB31D3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699848" y="3793151"/>
            <a:ext cx="7971711" cy="892552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600" b="1">
                <a:solidFill>
                  <a:schemeClr val="tx1"/>
                </a:solidFill>
              </a:defRPr>
            </a:lvl1pPr>
          </a:lstStyle>
          <a:p>
            <a:r>
              <a:rPr lang="es-ES" dirty="0"/>
              <a:t>Diapositiva de encabezado de sección</a:t>
            </a:r>
            <a:br>
              <a:rPr lang="es-ES" dirty="0"/>
            </a:br>
            <a:r>
              <a:rPr lang="es-ES" dirty="0"/>
              <a:t>con el </a:t>
            </a:r>
            <a:r>
              <a:rPr lang="es-ES" i="1" dirty="0"/>
              <a:t>key visual</a:t>
            </a:r>
            <a:r>
              <a:rPr lang="es-ES" dirty="0"/>
              <a:t> (diseño base) de la GIZ en b/n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411433D-A53F-4475-BFB1-401487D18F1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545799B1-B4A7-4F77-8337-3D1163ECD02C}" type="datetime1">
              <a:rPr lang="en-US" smtClean="0"/>
              <a:t>7/13/2021</a:t>
            </a:fld>
            <a:endParaRPr lang="es-ES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75F49D5-68FF-44AE-9C27-04A9E8C74BA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S"/>
              <a:t>ADAPTUR</a:t>
            </a:r>
            <a:endParaRPr lang="es-ES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B9B0467-78EE-497C-A9E9-9AC8213B6F9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s-ES"/>
              <a:t>Página </a:t>
            </a:r>
            <a:fld id="{3A8B5DB7-81A8-4ED4-916B-6B23CD603687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0176495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gi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810"/>
            <a:ext cx="9144000" cy="111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9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84000" y="1483200"/>
            <a:ext cx="7776000" cy="61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dirty="0"/>
              <a:t>Haga clic para insertar un título</a:t>
            </a:r>
          </a:p>
        </p:txBody>
      </p:sp>
      <p:pic>
        <p:nvPicPr>
          <p:cNvPr id="19" name="Grafik 7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18288" y="304800"/>
            <a:ext cx="2106612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Grafik 8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5851525"/>
            <a:ext cx="9144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9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000" y="2447999"/>
            <a:ext cx="7776000" cy="38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dirty="0"/>
              <a:t>Primer nivel</a:t>
            </a:r>
          </a:p>
          <a:p>
            <a:pPr lvl="1"/>
            <a:r>
              <a:rPr lang="es-ES_tradnl" noProof="0" dirty="0"/>
              <a:t>Segundo nivel</a:t>
            </a:r>
          </a:p>
          <a:p>
            <a:pPr lvl="2"/>
            <a:r>
              <a:rPr lang="es-ES_tradnl" noProof="0" dirty="0"/>
              <a:t>Tercero nivel</a:t>
            </a:r>
          </a:p>
          <a:p>
            <a:pPr lvl="3"/>
            <a:r>
              <a:rPr lang="es-ES_tradnl" noProof="0" dirty="0"/>
              <a:t>Cuarto nivel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7703687" y="6581001"/>
            <a:ext cx="927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ES_tradnl" sz="1000" b="0" dirty="0">
                <a:solidFill>
                  <a:srgbClr val="6E6452"/>
                </a:solidFill>
                <a:latin typeface="Arial Narrow" pitchFamily="34" charset="0"/>
              </a:rPr>
              <a:t>Página </a:t>
            </a:r>
            <a:fld id="{327115CA-E6A4-425F-BB4F-A64D48743A27}" type="slidenum">
              <a:rPr lang="es-ES_tradnl" sz="1000" b="0" smtClean="0">
                <a:solidFill>
                  <a:srgbClr val="6E6452"/>
                </a:solidFill>
                <a:latin typeface="Arial Narrow" pitchFamily="34" charset="0"/>
              </a:rPr>
              <a:pPr/>
              <a:t>‹Nº›</a:t>
            </a:fld>
            <a:endParaRPr lang="es-ES_tradnl" sz="1000" b="0" dirty="0">
              <a:solidFill>
                <a:srgbClr val="6E6452"/>
              </a:solidFill>
              <a:latin typeface="Arial Narrow" pitchFamily="34" charset="0"/>
            </a:endParaRPr>
          </a:p>
        </p:txBody>
      </p:sp>
      <p:sp>
        <p:nvSpPr>
          <p:cNvPr id="1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62776" y="6581001"/>
            <a:ext cx="34184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000" b="1" spc="70" baseline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dirty="0"/>
              <a:t>Título de la presentación</a:t>
            </a:r>
          </a:p>
        </p:txBody>
      </p:sp>
      <p:sp>
        <p:nvSpPr>
          <p:cNvPr id="16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1462DEE5-827D-434C-87E6-71BA93D24725}" type="datetime1">
              <a:rPr lang="es-ES_tradnl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13/07/2021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87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  <p:sldLayoutId id="2147483670" r:id="rId8"/>
  </p:sldLayoutIdLst>
  <p:transition/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aseline="0">
          <a:solidFill>
            <a:srgbClr val="6E645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60000" indent="-360000" algn="l" rtl="0" eaLnBrk="1" fontAlgn="base" hangingPunct="1">
        <a:spcBef>
          <a:spcPts val="400"/>
        </a:spcBef>
        <a:spcAft>
          <a:spcPts val="800"/>
        </a:spcAft>
        <a:buClr>
          <a:srgbClr val="C80F0F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  <a:ea typeface="+mn-ea"/>
          <a:cs typeface="+mn-cs"/>
        </a:defRPr>
      </a:lvl1pPr>
      <a:lvl2pPr marL="7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2pPr>
      <a:lvl3pPr marL="10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3pPr>
      <a:lvl4pPr marL="14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4pPr>
      <a:lvl5pPr marL="180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5pPr>
      <a:lvl6pPr marL="216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6pPr>
      <a:lvl7pPr marL="25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7pPr>
      <a:lvl8pPr marL="28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8pPr>
      <a:lvl9pPr marL="32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0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A61D3-E9E3-4340-8590-B35998C5AC0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545799B1-B4A7-4F77-8337-3D1163ECD02C}" type="datetime1">
              <a:rPr lang="en-US" smtClean="0"/>
              <a:t>7/13/2021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B8C338-C3CD-4EB3-9480-89B3E16045D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S"/>
              <a:t>ADAPTUR</a:t>
            </a:r>
            <a:endParaRPr lang="es-ES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37D7243-295A-4937-85BF-A5D4FCFFA88C}"/>
              </a:ext>
            </a:extLst>
          </p:cNvPr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200" b="1" i="0" u="none" strike="noStrike" cap="none" normalizeH="0" baseline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889DB30-1AD5-419D-90C0-192A61A1BDA9}"/>
              </a:ext>
            </a:extLst>
          </p:cNvPr>
          <p:cNvSpPr txBox="1"/>
          <p:nvPr/>
        </p:nvSpPr>
        <p:spPr>
          <a:xfrm>
            <a:off x="4355976" y="69294"/>
            <a:ext cx="5112568" cy="724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" b="1" dirty="0"/>
              <a:t>Programas y políticas:</a:t>
            </a:r>
          </a:p>
          <a:p>
            <a:pPr marL="342900" lvl="0" indent="-342900">
              <a:buFont typeface="Arial" panose="020B0604020202020204" pitchFamily="34" charset="0"/>
              <a:buChar char="●"/>
            </a:pPr>
            <a:r>
              <a:rPr lang="es-MX" sz="1500" dirty="0">
                <a:solidFill>
                  <a:srgbClr val="000000"/>
                </a:solidFill>
                <a:effectLst/>
                <a:ea typeface="Noto Sans Symbols"/>
                <a:cs typeface="Noto Sans Symbols"/>
              </a:rPr>
              <a:t>Estrategia Integración Biodiversidad Turismo</a:t>
            </a:r>
            <a:endParaRPr lang="es-MX" sz="1500" dirty="0">
              <a:effectLst/>
              <a:ea typeface="Noto Sans Symbols"/>
              <a:cs typeface="Noto Sans Symbols"/>
            </a:endParaRPr>
          </a:p>
          <a:p>
            <a:pPr marL="342900" lvl="0" indent="-342900">
              <a:buFont typeface="Arial" panose="020B0604020202020204" pitchFamily="34" charset="0"/>
              <a:buChar char="●"/>
            </a:pPr>
            <a:r>
              <a:rPr lang="es-MX" sz="1500" dirty="0">
                <a:solidFill>
                  <a:srgbClr val="000000"/>
                </a:solidFill>
                <a:effectLst/>
                <a:ea typeface="Noto Sans Symbols"/>
                <a:cs typeface="Noto Sans Symbols"/>
              </a:rPr>
              <a:t>Programa </a:t>
            </a:r>
            <a:r>
              <a:rPr lang="es-MX" sz="1500" dirty="0">
                <a:solidFill>
                  <a:srgbClr val="000000"/>
                </a:solidFill>
                <a:ea typeface="Noto Sans Symbols"/>
                <a:cs typeface="Noto Sans Symbols"/>
              </a:rPr>
              <a:t>Sectorial de T</a:t>
            </a:r>
            <a:r>
              <a:rPr lang="es-MX" sz="1500" dirty="0">
                <a:solidFill>
                  <a:srgbClr val="000000"/>
                </a:solidFill>
                <a:effectLst/>
                <a:ea typeface="Noto Sans Symbols"/>
                <a:cs typeface="Noto Sans Symbols"/>
              </a:rPr>
              <a:t>urismo 2020-2024</a:t>
            </a:r>
          </a:p>
          <a:p>
            <a:pPr marL="342900" lvl="0" indent="-342900">
              <a:buFont typeface="Arial" panose="020B0604020202020204" pitchFamily="34" charset="0"/>
              <a:buChar char="●"/>
            </a:pPr>
            <a:r>
              <a:rPr lang="es-MX" sz="1500" dirty="0">
                <a:solidFill>
                  <a:srgbClr val="000000"/>
                </a:solidFill>
                <a:ea typeface="Noto Sans Symbols"/>
                <a:cs typeface="Noto Sans Symbols"/>
              </a:rPr>
              <a:t>Modificación Ley General de Turismo </a:t>
            </a:r>
            <a:endParaRPr lang="es-MX" sz="1500" dirty="0">
              <a:effectLst/>
              <a:ea typeface="Noto Sans Symbols"/>
              <a:cs typeface="Noto Sans Symbols"/>
            </a:endParaRPr>
          </a:p>
          <a:p>
            <a:pPr marL="342900" lvl="0" indent="-342900">
              <a:buFont typeface="Arial" panose="020B0604020202020204" pitchFamily="34" charset="0"/>
              <a:buChar char="●"/>
            </a:pPr>
            <a:r>
              <a:rPr lang="es-MX" sz="1500" dirty="0">
                <a:solidFill>
                  <a:srgbClr val="000000"/>
                </a:solidFill>
                <a:effectLst/>
                <a:ea typeface="Noto Sans Symbols"/>
                <a:cs typeface="Noto Sans Symbols"/>
              </a:rPr>
              <a:t>Estrategia de turismo sostenible 2030</a:t>
            </a:r>
            <a:endParaRPr lang="es-MX" sz="1500" dirty="0">
              <a:effectLst/>
              <a:ea typeface="Noto Sans Symbols"/>
              <a:cs typeface="Noto Sans Symbols"/>
            </a:endParaRPr>
          </a:p>
          <a:p>
            <a:pPr marL="342900" lvl="0" indent="-342900">
              <a:buFont typeface="Arial" panose="020B0604020202020204" pitchFamily="34" charset="0"/>
              <a:buChar char="●"/>
            </a:pPr>
            <a:r>
              <a:rPr lang="es-MX" sz="1500" dirty="0">
                <a:solidFill>
                  <a:srgbClr val="000000"/>
                </a:solidFill>
                <a:effectLst/>
                <a:ea typeface="Noto Sans Symbols"/>
                <a:cs typeface="Noto Sans Symbols"/>
              </a:rPr>
              <a:t>Programa Municipal de CC Puerto Vallarta</a:t>
            </a:r>
            <a:endParaRPr lang="es-MX" sz="1500" dirty="0">
              <a:effectLst/>
              <a:ea typeface="Noto Sans Symbols"/>
              <a:cs typeface="Noto Sans Symbols"/>
            </a:endParaRPr>
          </a:p>
          <a:p>
            <a:pPr marL="342900" lvl="0" indent="-342900">
              <a:buFont typeface="Arial" panose="020B0604020202020204" pitchFamily="34" charset="0"/>
              <a:buChar char="●"/>
            </a:pPr>
            <a:r>
              <a:rPr lang="es-MX" sz="1500" dirty="0">
                <a:solidFill>
                  <a:srgbClr val="000000"/>
                </a:solidFill>
                <a:effectLst/>
                <a:ea typeface="Noto Sans Symbols"/>
                <a:cs typeface="Noto Sans Symbols"/>
              </a:rPr>
              <a:t>Reglamento de Ecología, Tulum, QR</a:t>
            </a:r>
            <a:endParaRPr lang="es-MX" sz="1500" dirty="0">
              <a:effectLst/>
              <a:ea typeface="Noto Sans Symbols"/>
              <a:cs typeface="Noto Sans Symbols"/>
            </a:endParaRPr>
          </a:p>
          <a:p>
            <a:pPr marL="342900" lvl="0" indent="-342900">
              <a:buFont typeface="Arial" panose="020B0604020202020204" pitchFamily="34" charset="0"/>
              <a:buChar char="●"/>
            </a:pPr>
            <a:r>
              <a:rPr lang="es-MX" sz="1500" dirty="0">
                <a:solidFill>
                  <a:srgbClr val="000000"/>
                </a:solidFill>
                <a:effectLst/>
                <a:ea typeface="Noto Sans Symbols"/>
                <a:cs typeface="Noto Sans Symbols"/>
              </a:rPr>
              <a:t>Plan de Desarrollo Urbano </a:t>
            </a:r>
            <a:r>
              <a:rPr lang="es-MX" sz="1500" dirty="0" err="1">
                <a:solidFill>
                  <a:srgbClr val="000000"/>
                </a:solidFill>
                <a:effectLst/>
                <a:ea typeface="Noto Sans Symbols"/>
                <a:cs typeface="Noto Sans Symbols"/>
              </a:rPr>
              <a:t>SMdA</a:t>
            </a:r>
            <a:endParaRPr lang="es-MX" sz="1500" dirty="0">
              <a:effectLst/>
              <a:ea typeface="Noto Sans Symbols"/>
              <a:cs typeface="Noto Sans Symbols"/>
            </a:endParaRPr>
          </a:p>
          <a:p>
            <a:pPr marL="342900" lvl="0" indent="-342900">
              <a:buFont typeface="Arial" panose="020B0604020202020204" pitchFamily="34" charset="0"/>
              <a:buChar char="●"/>
            </a:pPr>
            <a:r>
              <a:rPr lang="es-MX" sz="1500" dirty="0">
                <a:solidFill>
                  <a:srgbClr val="000000"/>
                </a:solidFill>
                <a:effectLst/>
                <a:ea typeface="Noto Sans Symbols"/>
                <a:cs typeface="Noto Sans Symbols"/>
              </a:rPr>
              <a:t>Plan de acción </a:t>
            </a:r>
            <a:r>
              <a:rPr lang="es-MX" sz="1500" dirty="0">
                <a:solidFill>
                  <a:srgbClr val="000000"/>
                </a:solidFill>
                <a:ea typeface="Noto Sans Symbols"/>
                <a:cs typeface="Noto Sans Symbols"/>
              </a:rPr>
              <a:t>Síndrome Blanco A</a:t>
            </a:r>
            <a:r>
              <a:rPr lang="es-MX" sz="1500" dirty="0">
                <a:solidFill>
                  <a:srgbClr val="000000"/>
                </a:solidFill>
                <a:effectLst/>
                <a:ea typeface="Noto Sans Symbols"/>
                <a:cs typeface="Noto Sans Symbols"/>
              </a:rPr>
              <a:t>rrecife RM</a:t>
            </a:r>
            <a:endParaRPr lang="es-MX" sz="1500" dirty="0">
              <a:ea typeface="Noto Sans Symbols"/>
              <a:cs typeface="Noto Sans Symbols"/>
            </a:endParaRPr>
          </a:p>
          <a:p>
            <a:pPr marL="342900" lvl="0" indent="-342900">
              <a:buFont typeface="Arial" panose="020B0604020202020204" pitchFamily="34" charset="0"/>
              <a:buChar char="●"/>
            </a:pPr>
            <a:r>
              <a:rPr lang="es-MX" sz="15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Plan de Acción Climática Bahía de Banderas</a:t>
            </a:r>
          </a:p>
          <a:p>
            <a:pPr marL="342900" lvl="0" indent="-342900">
              <a:buFont typeface="Arial" panose="020B0604020202020204" pitchFamily="34" charset="0"/>
              <a:buChar char="●"/>
            </a:pPr>
            <a:r>
              <a:rPr lang="es-MX" sz="1500" dirty="0">
                <a:solidFill>
                  <a:srgbClr val="000000"/>
                </a:solidFill>
                <a:ea typeface="Times New Roman" panose="02020603050405020304" pitchFamily="18" charset="0"/>
              </a:rPr>
              <a:t>3 nuevas iniciativas legislativas en QR</a:t>
            </a:r>
            <a:endParaRPr lang="es-MX" sz="15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r>
              <a:rPr lang="es-MX" sz="1500" b="1" dirty="0"/>
              <a:t>Estudios y metodologías:</a:t>
            </a:r>
          </a:p>
          <a:p>
            <a:pPr marL="342900" lvl="0" indent="-342900">
              <a:buFont typeface="Arial" panose="020B0604020202020204" pitchFamily="34" charset="0"/>
              <a:buChar char="●"/>
            </a:pPr>
            <a:r>
              <a:rPr lang="es-MX" sz="1500" dirty="0">
                <a:solidFill>
                  <a:srgbClr val="000000"/>
                </a:solidFill>
                <a:effectLst/>
                <a:ea typeface="Noto Sans Symbols"/>
                <a:cs typeface="Noto Sans Symbols"/>
              </a:rPr>
              <a:t>Análisis de riesgo económico (3 destinos)</a:t>
            </a:r>
          </a:p>
          <a:p>
            <a:pPr marL="342900" lvl="0" indent="-342900">
              <a:buFont typeface="Arial" panose="020B0604020202020204" pitchFamily="34" charset="0"/>
              <a:buChar char="●"/>
            </a:pPr>
            <a:r>
              <a:rPr lang="es-MX" sz="1500" dirty="0">
                <a:solidFill>
                  <a:srgbClr val="000000"/>
                </a:solidFill>
                <a:ea typeface="Noto Sans Symbols"/>
                <a:cs typeface="Noto Sans Symbols"/>
              </a:rPr>
              <a:t>59 Análisis de riesgo en empresas</a:t>
            </a:r>
            <a:endParaRPr lang="es-MX" sz="1500" dirty="0">
              <a:solidFill>
                <a:srgbClr val="000000"/>
              </a:solidFill>
              <a:effectLst/>
              <a:ea typeface="Noto Sans Symbols"/>
              <a:cs typeface="Noto Sans Symbols"/>
            </a:endParaRPr>
          </a:p>
          <a:p>
            <a:pPr marL="342900" lvl="0" indent="-342900">
              <a:buFont typeface="Arial" panose="020B0604020202020204" pitchFamily="34" charset="0"/>
              <a:buChar char="●"/>
            </a:pPr>
            <a:r>
              <a:rPr lang="es-MX" sz="1500" dirty="0">
                <a:solidFill>
                  <a:srgbClr val="000000"/>
                </a:solidFill>
                <a:effectLst/>
                <a:ea typeface="Noto Sans Symbols"/>
                <a:cs typeface="Noto Sans Symbols"/>
              </a:rPr>
              <a:t>&gt;30 análisis de costo-beneficio</a:t>
            </a:r>
          </a:p>
          <a:p>
            <a:pPr marL="342900" lvl="0" indent="-342900">
              <a:buFont typeface="Arial" panose="020B0604020202020204" pitchFamily="34" charset="0"/>
              <a:buChar char="●"/>
            </a:pPr>
            <a:r>
              <a:rPr lang="es-MX" sz="1500" dirty="0">
                <a:solidFill>
                  <a:srgbClr val="000000"/>
                </a:solidFill>
                <a:ea typeface="Noto Sans Symbols"/>
                <a:cs typeface="Noto Sans Symbols"/>
              </a:rPr>
              <a:t>Guía para inversiones adaptadas al CC</a:t>
            </a:r>
          </a:p>
          <a:p>
            <a:pPr marL="342900" lvl="0" indent="-342900">
              <a:buFont typeface="Arial" panose="020B0604020202020204" pitchFamily="34" charset="0"/>
              <a:buChar char="●"/>
            </a:pPr>
            <a:r>
              <a:rPr lang="es-MX" sz="1500" dirty="0">
                <a:solidFill>
                  <a:srgbClr val="000000"/>
                </a:solidFill>
                <a:effectLst/>
                <a:ea typeface="Noto Sans Symbols"/>
                <a:cs typeface="Noto Sans Symbols"/>
              </a:rPr>
              <a:t>Guía para adaptación en la hotelería</a:t>
            </a:r>
          </a:p>
          <a:p>
            <a:pPr lvl="0"/>
            <a:r>
              <a:rPr lang="es-MX" sz="1500" b="1" dirty="0">
                <a:solidFill>
                  <a:srgbClr val="000000"/>
                </a:solidFill>
                <a:ea typeface="Noto Sans Symbols"/>
                <a:cs typeface="Noto Sans Symbols"/>
              </a:rPr>
              <a:t>Capacitación y comunicación:</a:t>
            </a:r>
          </a:p>
          <a:p>
            <a:pPr marL="342900" lvl="0" indent="-342900">
              <a:buFont typeface="Arial" panose="020B0604020202020204" pitchFamily="34" charset="0"/>
              <a:buChar char="●"/>
            </a:pPr>
            <a:r>
              <a:rPr lang="es-MX" sz="1500" dirty="0">
                <a:solidFill>
                  <a:srgbClr val="000000"/>
                </a:solidFill>
                <a:ea typeface="Noto Sans Symbols"/>
                <a:cs typeface="Noto Sans Symbols"/>
              </a:rPr>
              <a:t>34 cursos, 1,000 participantes</a:t>
            </a:r>
          </a:p>
          <a:p>
            <a:pPr marL="342900" lvl="0" indent="-342900">
              <a:buFont typeface="Arial" panose="020B0604020202020204" pitchFamily="34" charset="0"/>
              <a:buChar char="●"/>
            </a:pPr>
            <a:r>
              <a:rPr lang="es-MX" sz="1500" dirty="0">
                <a:solidFill>
                  <a:srgbClr val="000000"/>
                </a:solidFill>
                <a:ea typeface="Noto Sans Symbols"/>
                <a:cs typeface="Noto Sans Symbols"/>
              </a:rPr>
              <a:t>P</a:t>
            </a:r>
            <a:r>
              <a:rPr lang="es-MX" sz="1500" dirty="0">
                <a:solidFill>
                  <a:srgbClr val="000000"/>
                </a:solidFill>
                <a:effectLst/>
                <a:ea typeface="Noto Sans Symbols"/>
                <a:cs typeface="Noto Sans Symbols"/>
              </a:rPr>
              <a:t>ágina web, 28 boletines, </a:t>
            </a:r>
            <a:r>
              <a:rPr lang="es-MX" sz="1500" dirty="0">
                <a:solidFill>
                  <a:srgbClr val="000000"/>
                </a:solidFill>
                <a:ea typeface="Noto Sans Symbols"/>
                <a:cs typeface="Noto Sans Symbols"/>
              </a:rPr>
              <a:t>&gt;40 videos</a:t>
            </a:r>
          </a:p>
          <a:p>
            <a:pPr marL="342900" lvl="0" indent="-342900">
              <a:buFont typeface="Arial" panose="020B0604020202020204" pitchFamily="34" charset="0"/>
              <a:buChar char="●"/>
            </a:pPr>
            <a:r>
              <a:rPr lang="es-MX" sz="1500" dirty="0">
                <a:solidFill>
                  <a:srgbClr val="000000"/>
                </a:solidFill>
                <a:ea typeface="Noto Sans Symbols"/>
                <a:cs typeface="Noto Sans Symbols"/>
              </a:rPr>
              <a:t>20 eventos, 19 publicaciones</a:t>
            </a:r>
          </a:p>
          <a:p>
            <a:pPr lvl="0"/>
            <a:r>
              <a:rPr lang="es-MX" sz="1500" b="1" dirty="0">
                <a:solidFill>
                  <a:srgbClr val="000000"/>
                </a:solidFill>
                <a:ea typeface="Noto Sans Symbols"/>
                <a:cs typeface="Noto Sans Symbols"/>
              </a:rPr>
              <a:t>Medidas de adaptación:</a:t>
            </a:r>
          </a:p>
          <a:p>
            <a:pPr marL="342900" lvl="0" indent="-342900">
              <a:buFont typeface="Arial" panose="020B0604020202020204" pitchFamily="34" charset="0"/>
              <a:buChar char="●"/>
            </a:pPr>
            <a:r>
              <a:rPr lang="es-MX" sz="1500" dirty="0">
                <a:solidFill>
                  <a:srgbClr val="000000"/>
                </a:solidFill>
                <a:ea typeface="Noto Sans Symbols"/>
                <a:cs typeface="Noto Sans Symbols"/>
              </a:rPr>
              <a:t>Ejido Los Torres (suelo/bosque)</a:t>
            </a:r>
          </a:p>
          <a:p>
            <a:pPr marL="342900" lvl="0" indent="-342900">
              <a:buFont typeface="Arial" panose="020B0604020202020204" pitchFamily="34" charset="0"/>
              <a:buChar char="●"/>
            </a:pPr>
            <a:r>
              <a:rPr lang="es-MX" sz="1500" dirty="0">
                <a:solidFill>
                  <a:srgbClr val="000000"/>
                </a:solidFill>
                <a:effectLst/>
                <a:ea typeface="Noto Sans Symbols"/>
                <a:cs typeface="Noto Sans Symbols"/>
              </a:rPr>
              <a:t>Ejido</a:t>
            </a:r>
            <a:r>
              <a:rPr lang="es-MX" sz="1500" dirty="0">
                <a:solidFill>
                  <a:srgbClr val="000000"/>
                </a:solidFill>
                <a:ea typeface="Noto Sans Symbols"/>
                <a:cs typeface="Noto Sans Symbols"/>
              </a:rPr>
              <a:t> El Salitre (suelo/bosque)</a:t>
            </a:r>
          </a:p>
          <a:p>
            <a:pPr marL="342900" indent="-342900">
              <a:buFont typeface="Arial" panose="020B0604020202020204" pitchFamily="34" charset="0"/>
              <a:buChar char="●"/>
            </a:pPr>
            <a:r>
              <a:rPr lang="es-MX" sz="1500" dirty="0">
                <a:solidFill>
                  <a:srgbClr val="000000"/>
                </a:solidFill>
                <a:ea typeface="Noto Sans Symbols"/>
                <a:cs typeface="Noto Sans Symbols"/>
              </a:rPr>
              <a:t>Ejido Las Tinajas (suelo/bosque)</a:t>
            </a:r>
          </a:p>
          <a:p>
            <a:pPr marL="342900" indent="-342900">
              <a:buFont typeface="Arial" panose="020B0604020202020204" pitchFamily="34" charset="0"/>
              <a:buChar char="●"/>
            </a:pPr>
            <a:r>
              <a:rPr lang="es-MX" sz="1500" dirty="0">
                <a:solidFill>
                  <a:srgbClr val="000000"/>
                </a:solidFill>
                <a:ea typeface="Noto Sans Symbols"/>
                <a:cs typeface="Noto Sans Symbols"/>
              </a:rPr>
              <a:t>Ejido Doña Juana (suelo/bosque)</a:t>
            </a:r>
          </a:p>
          <a:p>
            <a:pPr marL="342900" indent="-342900">
              <a:buFont typeface="Arial" panose="020B0604020202020204" pitchFamily="34" charset="0"/>
              <a:buChar char="●"/>
            </a:pPr>
            <a:r>
              <a:rPr lang="es-MX" sz="1500" dirty="0">
                <a:solidFill>
                  <a:srgbClr val="000000"/>
                </a:solidFill>
                <a:ea typeface="Noto Sans Symbols"/>
                <a:cs typeface="Noto Sans Symbols"/>
              </a:rPr>
              <a:t>Ejido Loma Dima (suelo/bosque)</a:t>
            </a:r>
          </a:p>
          <a:p>
            <a:pPr marL="342900" lvl="0" indent="-342900">
              <a:buFont typeface="Arial" panose="020B0604020202020204" pitchFamily="34" charset="0"/>
              <a:buChar char="●"/>
            </a:pPr>
            <a:r>
              <a:rPr lang="es-MX" sz="1500" dirty="0">
                <a:solidFill>
                  <a:srgbClr val="000000"/>
                </a:solidFill>
                <a:ea typeface="Noto Sans Symbols"/>
                <a:cs typeface="Noto Sans Symbols"/>
              </a:rPr>
              <a:t>Puerto Morelos (dunas)</a:t>
            </a:r>
          </a:p>
          <a:p>
            <a:pPr marL="342900" lvl="0" indent="-342900">
              <a:buFont typeface="Arial" panose="020B0604020202020204" pitchFamily="34" charset="0"/>
              <a:buChar char="●"/>
            </a:pPr>
            <a:r>
              <a:rPr lang="es-MX" sz="1500" dirty="0">
                <a:solidFill>
                  <a:srgbClr val="000000"/>
                </a:solidFill>
                <a:ea typeface="Noto Sans Symbols"/>
                <a:cs typeface="Noto Sans Symbols"/>
              </a:rPr>
              <a:t>Estero Boca Negra (reserva natural)</a:t>
            </a:r>
            <a:endParaRPr lang="es-MX" sz="1500" dirty="0">
              <a:effectLst/>
              <a:ea typeface="Noto Sans Symbols"/>
              <a:cs typeface="Noto Sans Symbols"/>
            </a:endParaRPr>
          </a:p>
          <a:p>
            <a:pPr marL="342900" lvl="0" indent="-342900">
              <a:buFont typeface="Arial" panose="020B0604020202020204" pitchFamily="34" charset="0"/>
              <a:buChar char="●"/>
            </a:pPr>
            <a:endParaRPr lang="es-MX" sz="1500" dirty="0"/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C856CBD1-4BC3-406A-8FF2-5D7CAB843D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16201364"/>
              </p:ext>
            </p:extLst>
          </p:nvPr>
        </p:nvGraphicFramePr>
        <p:xfrm>
          <a:off x="143000" y="-1251520"/>
          <a:ext cx="3888432" cy="11449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Imagen 8">
            <a:extLst>
              <a:ext uri="{FF2B5EF4-FFF2-40B4-BE49-F238E27FC236}">
                <a16:creationId xmlns:a16="http://schemas.microsoft.com/office/drawing/2014/main" id="{2C16016F-F892-422E-9B71-283C58F3839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8777" t="39571" r="7986" b="39005"/>
          <a:stretch/>
        </p:blipFill>
        <p:spPr>
          <a:xfrm>
            <a:off x="261933" y="103946"/>
            <a:ext cx="3134959" cy="806906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C9F352B2-2A0A-44F3-93A5-15582805CE20}"/>
              </a:ext>
            </a:extLst>
          </p:cNvPr>
          <p:cNvSpPr txBox="1"/>
          <p:nvPr/>
        </p:nvSpPr>
        <p:spPr>
          <a:xfrm>
            <a:off x="223493" y="764704"/>
            <a:ext cx="38444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1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Productos y resultados</a:t>
            </a:r>
          </a:p>
        </p:txBody>
      </p:sp>
    </p:spTree>
    <p:extLst>
      <p:ext uri="{BB962C8B-B14F-4D97-AF65-F5344CB8AC3E}">
        <p14:creationId xmlns:p14="http://schemas.microsoft.com/office/powerpoint/2010/main" val="345958599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giz-powerpoint-leerfolie-es">
  <a:themeElements>
    <a:clrScheme name="GIZ">
      <a:dk1>
        <a:srgbClr val="000000"/>
      </a:dk1>
      <a:lt1>
        <a:srgbClr val="FFFFFF"/>
      </a:lt1>
      <a:dk2>
        <a:srgbClr val="6E6452"/>
      </a:dk2>
      <a:lt2>
        <a:srgbClr val="D2CDC8"/>
      </a:lt2>
      <a:accent1>
        <a:srgbClr val="C80F0F"/>
      </a:accent1>
      <a:accent2>
        <a:srgbClr val="4B859F"/>
      </a:accent2>
      <a:accent3>
        <a:srgbClr val="B498BA"/>
      </a:accent3>
      <a:accent4>
        <a:srgbClr val="F3BF49"/>
      </a:accent4>
      <a:accent5>
        <a:srgbClr val="94B322"/>
      </a:accent5>
      <a:accent6>
        <a:srgbClr val="B4E3ED"/>
      </a:accent6>
      <a:hlink>
        <a:srgbClr val="0000FF"/>
      </a:hlink>
      <a:folHlink>
        <a:srgbClr val="800080"/>
      </a:folHlink>
    </a:clrScheme>
    <a:fontScheme name="GIZ Schri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T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12321</TotalTime>
  <Words>191</Words>
  <Application>Microsoft Office PowerPoint</Application>
  <PresentationFormat>Presentación en pantalla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giz-powerpoint-leerfolie-es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Cesar</dc:creator>
  <cp:lastModifiedBy>Gudino Valdez, Ana Lorena GIZ MX</cp:lastModifiedBy>
  <cp:revision>397</cp:revision>
  <cp:lastPrinted>2018-04-17T17:40:13Z</cp:lastPrinted>
  <dcterms:created xsi:type="dcterms:W3CDTF">2017-10-04T14:54:15Z</dcterms:created>
  <dcterms:modified xsi:type="dcterms:W3CDTF">2021-07-13T16:02:28Z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